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25A85B-9B63-5A44-84DD-82B2CFE2C80C}" v="25" dt="2024-12-31T22:08:20.4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11"/>
    <p:restoredTop sz="94654"/>
  </p:normalViewPr>
  <p:slideViewPr>
    <p:cSldViewPr snapToGrid="0">
      <p:cViewPr varScale="1">
        <p:scale>
          <a:sx n="74" d="100"/>
          <a:sy n="74" d="100"/>
        </p:scale>
        <p:origin x="208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2B636-4A9F-DD38-89AE-1675E1328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53926F-7F8C-A145-5C93-5E243A5FA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E345F-8C2D-C013-A457-4CD77378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9A91A-D21F-0F12-C1B8-85937FC86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5250E-5319-2C55-35F2-0531BAC5F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91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5C513-FE8A-1406-6582-F6A81E517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FAFD8A-7B95-3FCD-20EE-2AE01884C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52D85-0064-C68F-29AD-6EA48010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3F3C4-BF02-C498-D0CF-546CFF6A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48321-ED43-BD13-191F-59F18DC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42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0118A3-8C5A-424E-97E5-F9948E4DB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C5246-CD48-4C9C-B606-39E55BE33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D23F2-800A-7FA0-6489-FA3D61C34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7FEA4-7757-4953-3D5F-C90946636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7D8ED-A1B0-75DC-05BE-E54291CCA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2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100F6-C53B-8BFC-3560-F59733A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F60D-9322-69BF-08D8-0C6E6E18F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5578B-C267-179F-F7EA-4596D8FD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0E69-6988-D2FB-23F7-E944C553C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1E26-8B3D-6ED7-3F70-2D8AB3434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99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DF1C-BF9F-C623-4125-5CE3C6894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56B32-9EED-B0CF-5448-015F0D858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A0EFD-8E0B-65EA-81B5-DDE97C446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3A6E7-3ECD-F4C4-9050-8C5ADD077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E11CE-11BA-E224-14FD-51C236600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62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F127B-03F2-E525-16CD-7EFE5D83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00C1A-0230-D8C1-0776-16C28EB826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529EE-8A7B-70A1-5790-A6AC59BA2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A9F42-1FC6-E328-F844-6EFA1495B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5C715-E188-B3A1-728E-287866086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81607-C732-6FF7-3677-96062722C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37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4F93-67F3-BAA1-E280-008445997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1FDC0-681D-D240-9281-8DE22DE21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54E7AF-20D0-FC8F-135A-43174E9C7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98B51-AF5D-BAB9-CCC9-2BA624B21C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0C9B95-660B-C26F-7C1F-5971E14A0D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022D54-05A6-C704-CC4D-3B6A51C3B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17EB3E-48DA-9794-536D-16E891E75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A8E237-B353-1076-D6CE-4ABE04064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7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B358-914A-5962-B725-A31A758A5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C2AEA-B64F-48E9-134A-4AAA17609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12082-D979-44D8-1B43-133674F21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ACF11-77DB-AB50-F342-F925723F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94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0185B9-9611-D818-C01E-32E5C66A9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654FEB-B7C0-F960-8CDC-E70EC63FD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913C5-6407-C26C-2406-11971F080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81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61C3F-B7E0-9119-D453-350B840D1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2EFC3-B1BD-2295-B328-390CF7B4D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9036E-76F7-7CBC-23E1-D41EACF8F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39156-0097-B396-1274-2EE72E445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488F2-06F1-5353-7A4E-830A36D64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4FB1A-38A2-D5F3-3635-93E34A68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9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F700-730A-C041-8B26-2F1A52BC9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0C49BA-C790-3811-F0C7-21D79C9DED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EF1C5-9EE2-9849-7C6A-3E85281AF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F8C8C-4EE3-1D9B-DEA4-72E7178D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C8321-9712-0964-21B6-DF028B25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02BEC-DEC7-19C3-9C2D-1DDC89CA4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0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E2ABC-1C67-8EFD-79F6-56E76DD94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87B38-6FAC-1155-8BC7-D09C2F502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930D7-B5DA-2CBC-CCC4-14C25E774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96A5A-58D7-A915-CBC8-F08757A3A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4FB1D-10BF-0420-E542-B1A665FAA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lant&#10;&#10;Description automatically generated">
            <a:extLst>
              <a:ext uri="{FF2B5EF4-FFF2-40B4-BE49-F238E27FC236}">
                <a16:creationId xmlns:a16="http://schemas.microsoft.com/office/drawing/2014/main" id="{6A5FE772-EC2E-685A-5BB4-F18B54C6B2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151" b="26457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E207D6D-9C5E-A799-3F72-A0D4108D5DD6}"/>
              </a:ext>
            </a:extLst>
          </p:cNvPr>
          <p:cNvSpPr txBox="1"/>
          <p:nvPr/>
        </p:nvSpPr>
        <p:spPr>
          <a:xfrm>
            <a:off x="833779" y="2582570"/>
            <a:ext cx="2071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Chapter 3: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1CC52-4698-B037-56B3-99F77F3A1C5A}"/>
              </a:ext>
            </a:extLst>
          </p:cNvPr>
          <p:cNvSpPr txBox="1"/>
          <p:nvPr/>
        </p:nvSpPr>
        <p:spPr>
          <a:xfrm>
            <a:off x="569284" y="3171520"/>
            <a:ext cx="2590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Direct Proofs</a:t>
            </a:r>
          </a:p>
        </p:txBody>
      </p:sp>
    </p:spTree>
    <p:extLst>
      <p:ext uri="{BB962C8B-B14F-4D97-AF65-F5344CB8AC3E}">
        <p14:creationId xmlns:p14="http://schemas.microsoft.com/office/powerpoint/2010/main" val="338652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hite page&#10;&#10;Description automatically generated">
            <a:extLst>
              <a:ext uri="{FF2B5EF4-FFF2-40B4-BE49-F238E27FC236}">
                <a16:creationId xmlns:a16="http://schemas.microsoft.com/office/drawing/2014/main" id="{6D74FE06-D4C7-3FB7-109F-C9E316592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183" y="398193"/>
            <a:ext cx="9101633" cy="606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31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A7F899-A9C9-60C2-3077-FCDB524D0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82" y="2100292"/>
            <a:ext cx="10857443" cy="132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81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1C8BF-CF3D-3F5E-87C7-0F7EF65B3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20" y="2772374"/>
            <a:ext cx="10955760" cy="131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45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5B33F4A-4FE6-A219-56B4-9DDF0B02C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10" y="2684245"/>
            <a:ext cx="10859579" cy="148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0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6E95C-BA45-50CE-6F40-DF9942C94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79" y="2792584"/>
            <a:ext cx="11835442" cy="12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03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box with black text&#10;&#10;Description automatically generated">
            <a:extLst>
              <a:ext uri="{FF2B5EF4-FFF2-40B4-BE49-F238E27FC236}">
                <a16:creationId xmlns:a16="http://schemas.microsoft.com/office/drawing/2014/main" id="{1168B3D3-A23D-E0B9-A102-2846F485C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45" y="833527"/>
            <a:ext cx="10466710" cy="519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02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CD0447-260C-8ABF-09C4-1F09C4733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37" y="2738887"/>
            <a:ext cx="11731925" cy="138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46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paper with black text&#10;&#10;Description automatically generated">
            <a:extLst>
              <a:ext uri="{FF2B5EF4-FFF2-40B4-BE49-F238E27FC236}">
                <a16:creationId xmlns:a16="http://schemas.microsoft.com/office/drawing/2014/main" id="{95087909-28BF-F182-3E6E-804BF1521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90" y="1499319"/>
            <a:ext cx="10596020" cy="385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1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5B9501-8B09-27DA-D7AB-4B7137B0B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55" y="2798253"/>
            <a:ext cx="10679489" cy="126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42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ACE566EC-D8DB-9B61-30D5-8A4C74B92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93" y="819929"/>
            <a:ext cx="10186213" cy="521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72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79F0001-8C23-E687-B8BB-DC276DDC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74" y="2190510"/>
            <a:ext cx="10721252" cy="247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24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121D08C-FF05-00A3-0900-858D66CAF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09" y="2564501"/>
            <a:ext cx="11138381" cy="172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00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5E1F227-49CA-1F08-F962-05D1A7511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80" y="421137"/>
            <a:ext cx="10278439" cy="12868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C3682B-A3A2-63BF-6D7E-51ED9BD84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79" y="2292829"/>
            <a:ext cx="10569691" cy="1286893"/>
          </a:xfrm>
          <a:prstGeom prst="rect">
            <a:avLst/>
          </a:prstGeom>
        </p:spPr>
      </p:pic>
      <p:pic>
        <p:nvPicPr>
          <p:cNvPr id="7" name="Picture 6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2E7FF9E2-D9F6-1CA3-32D4-68038594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779" y="4329381"/>
            <a:ext cx="9818523" cy="128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19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2E57F1-AA4B-8026-CA26-974F72500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35" y="461993"/>
            <a:ext cx="9835730" cy="1211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1EB79-6DB6-C9E6-5EB0-E55911F4F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135" y="2280777"/>
            <a:ext cx="10087963" cy="1148223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8C3D621-EAEF-F343-EBF1-1C0C75D3E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135" y="4036252"/>
            <a:ext cx="10087963" cy="153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97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aper with black text&#10;&#10;Description automatically generated">
            <a:extLst>
              <a:ext uri="{FF2B5EF4-FFF2-40B4-BE49-F238E27FC236}">
                <a16:creationId xmlns:a16="http://schemas.microsoft.com/office/drawing/2014/main" id="{65EA933B-D905-A48D-E120-6A134C7FA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89" y="924344"/>
            <a:ext cx="10018622" cy="500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35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heet of paper with black text&#10;&#10;Description automatically generated">
            <a:extLst>
              <a:ext uri="{FF2B5EF4-FFF2-40B4-BE49-F238E27FC236}">
                <a16:creationId xmlns:a16="http://schemas.microsoft.com/office/drawing/2014/main" id="{D444B57D-7287-B0C9-911B-E71A30A9E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343" y="0"/>
            <a:ext cx="7149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7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F5253F21-E752-7D00-7296-EE2C1F95D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86" y="93570"/>
            <a:ext cx="8803228" cy="667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00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E520E98-5FE6-756A-9F93-F51584A07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9" y="2641180"/>
            <a:ext cx="11727541" cy="157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0AA3159-D5AB-C47B-7FA5-51BFE14B9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68" y="1669990"/>
            <a:ext cx="9870464" cy="351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40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AA8987F5-F335-F3EE-8327-D757378FA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6" y="1521544"/>
            <a:ext cx="10794268" cy="38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19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E33AEAC-5A69-799A-F278-86AAAA09E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656" y="1563118"/>
            <a:ext cx="9100687" cy="37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97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</Words>
  <Application>Microsoft Macintosh PowerPoint</Application>
  <PresentationFormat>Widescreen</PresentationFormat>
  <Paragraphs>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Apple SD Gothic Neo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 R Vandermolen</dc:creator>
  <cp:lastModifiedBy>Robert R Vandermolen</cp:lastModifiedBy>
  <cp:revision>1</cp:revision>
  <dcterms:created xsi:type="dcterms:W3CDTF">2024-12-31T17:34:51Z</dcterms:created>
  <dcterms:modified xsi:type="dcterms:W3CDTF">2024-12-31T22:08:44Z</dcterms:modified>
</cp:coreProperties>
</file>